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5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6/5/2022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1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2.png"  /><Relationship Id="rId4" Type="http://schemas.openxmlformats.org/officeDocument/2006/relationships/image" Target="../media/image13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4.png"  /><Relationship Id="rId4" Type="http://schemas.openxmlformats.org/officeDocument/2006/relationships/image" Target="../media/image15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image" Target="../media/image1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image" Target="../media/image1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5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image" Target="../media/image1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image" Target="../media/image1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4"/>
          <a:srcRect l="27800" r="28260"/>
          <a:stretch>
            <a:fillRect/>
          </a:stretch>
        </p:blipFill>
        <p:spPr>
          <a:xfrm>
            <a:off x="9144000" y="3652837"/>
            <a:ext cx="4977612" cy="6381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4"/>
          <a:srcRect l="27180" r="27650"/>
          <a:stretch>
            <a:fillRect/>
          </a:stretch>
        </p:blipFill>
        <p:spPr>
          <a:xfrm>
            <a:off x="4699001" y="3847043"/>
            <a:ext cx="3802648" cy="4736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0</ep:Words>
  <ep:PresentationFormat>On-screen Show (16:9)</ep:PresentationFormat>
  <ep:Paragraphs>0</ep:Paragraphs>
  <ep:Slides>17</ep:Slides>
  <ep:Notes>17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Slide 15</vt:lpstr>
      <vt:lpstr>Slide 16</vt:lpstr>
      <vt:lpstr>Slide 17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2022-06-05T10:53:26.000</dcterms:created>
  <dc:creator>PptxGenJS</dc:creator>
  <cp:lastModifiedBy>김혜수</cp:lastModifiedBy>
  <dcterms:modified xsi:type="dcterms:W3CDTF">2022-06-05T10:55:24.022</dcterms:modified>
  <cp:revision>2</cp:revision>
  <dc:subject>PptxGenJS Presentation</dc:subject>
  <dc:title>PptxGenJS Presentation</dc:title>
  <cp:version/>
</cp:coreProperties>
</file>